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05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82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352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02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45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2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72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49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503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105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248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1" r:id="rId6"/>
    <p:sldLayoutId id="2147483707" r:id="rId7"/>
    <p:sldLayoutId id="2147483708" r:id="rId8"/>
    <p:sldLayoutId id="2147483709" r:id="rId9"/>
    <p:sldLayoutId id="2147483710" r:id="rId10"/>
    <p:sldLayoutId id="214748371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39308&amp;picture=no-sign" TargetMode="External"/><Relationship Id="rId7" Type="http://schemas.openxmlformats.org/officeDocument/2006/relationships/image" Target="../media/image10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lth.nd.gov/sites/www/files/documents/Files/MSS/coronavirus/PPEwithN95andPAPRchecklistforAirbornePrecaution.pdf" TargetMode="External"/><Relationship Id="rId2" Type="http://schemas.openxmlformats.org/officeDocument/2006/relationships/hyperlink" Target="https://www.ohiohealth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dc.gov/" TargetMode="External"/><Relationship Id="rId5" Type="http://schemas.openxmlformats.org/officeDocument/2006/relationships/hyperlink" Target="https://www.ajicjournal.org/article/S0196-6553(18)30680-1/fulltext" TargetMode="External"/><Relationship Id="rId4" Type="http://schemas.openxmlformats.org/officeDocument/2006/relationships/hyperlink" Target="https://www.infectioncontroltoday.com/personal-protective-equipment/ppe-donning-and-doffing-reveals-gaps-knowledge-and-practi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5F653-3A30-46CE-9B6D-8D96CACD1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Safely Placing and Removing  Cloth Face Masks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509617-7D89-4B60-B3EB-0C470FE98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</a:pPr>
            <a:endParaRPr lang="en-US" altLang="en-US" sz="18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altLang="en-US" sz="1800" dirty="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4ECC60-D6CC-4E33-95F8-032A88814D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8472" y="3043050"/>
            <a:ext cx="3356360" cy="3064505"/>
          </a:xfrm>
        </p:spPr>
        <p:txBody>
          <a:bodyPr/>
          <a:lstStyle/>
          <a:p>
            <a:pPr>
              <a:lnSpc>
                <a:spcPct val="100000"/>
              </a:lnSpc>
            </a:pPr>
            <a:endParaRPr lang="en-US" altLang="en-US" dirty="0"/>
          </a:p>
          <a:p>
            <a:pPr>
              <a:lnSpc>
                <a:spcPct val="100000"/>
              </a:lnSpc>
            </a:pPr>
            <a:endParaRPr lang="en-US" altLang="en-US" dirty="0"/>
          </a:p>
          <a:p>
            <a:pPr>
              <a:lnSpc>
                <a:spcPct val="100000"/>
              </a:lnSpc>
            </a:pPr>
            <a:endParaRPr lang="en-US" altLang="en-US" dirty="0"/>
          </a:p>
          <a:p>
            <a:pPr>
              <a:lnSpc>
                <a:spcPct val="100000"/>
              </a:lnSpc>
            </a:pPr>
            <a:r>
              <a:rPr lang="en-US" altLang="en-US" dirty="0">
                <a:latin typeface="+mj-lt"/>
              </a:rPr>
              <a:t>Irving Independent School District</a:t>
            </a:r>
          </a:p>
          <a:p>
            <a:pPr>
              <a:lnSpc>
                <a:spcPct val="100000"/>
              </a:lnSpc>
            </a:pPr>
            <a:r>
              <a:rPr lang="en-US" altLang="en-US" dirty="0">
                <a:latin typeface="+mj-lt"/>
              </a:rPr>
              <a:t>Clinic and Health Services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23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DAFC2823-75D4-4D0D-90C9-79C58A34E4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42" y="936444"/>
            <a:ext cx="3793066" cy="2133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9D3DA2-F5F3-4392-86F3-F6E61C611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 rot="10800000" flipV="1">
            <a:off x="643466" y="520700"/>
            <a:ext cx="3517567" cy="53975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 </a:t>
            </a:r>
          </a:p>
          <a:p>
            <a:r>
              <a:rPr lang="en-US" dirty="0">
                <a:latin typeface="+mj-lt"/>
              </a:rPr>
              <a:t>The CDC recommends wearing cloth face masks in public settings where you are unable to maintain the proper physical distancing of 6 feet—common areas, cafeteria, some classrooms.</a:t>
            </a:r>
          </a:p>
          <a:p>
            <a:r>
              <a:rPr lang="en-US" dirty="0">
                <a:latin typeface="+mj-lt"/>
              </a:rPr>
              <a:t>They advise that the cloth coverings may help slow the spread of the COVID-19 virus by preventing people who may have the virus and are unaware or without symptoms, from spreading it to others.  </a:t>
            </a:r>
          </a:p>
          <a:p>
            <a:r>
              <a:rPr lang="en-US" dirty="0">
                <a:latin typeface="+mj-lt"/>
              </a:rPr>
              <a:t>They DO NOT recommend surgical or N-95 respirator masks to be worn by the general public.</a:t>
            </a:r>
          </a:p>
          <a:p>
            <a:endParaRPr lang="en-US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83801-5C21-4016-91F9-D7811036A1E7}"/>
              </a:ext>
            </a:extLst>
          </p:cNvPr>
          <p:cNvSpPr txBox="1"/>
          <p:nvPr/>
        </p:nvSpPr>
        <p:spPr>
          <a:xfrm>
            <a:off x="6769768" y="42662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If you can’t be 6 feet apart</a:t>
            </a:r>
            <a:r>
              <a:rPr lang="en-US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BE8B0A-2CD8-4327-912D-BDC2D7EFE2B5}"/>
              </a:ext>
            </a:extLst>
          </p:cNvPr>
          <p:cNvSpPr txBox="1"/>
          <p:nvPr/>
        </p:nvSpPr>
        <p:spPr>
          <a:xfrm>
            <a:off x="6817896" y="3408756"/>
            <a:ext cx="2454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j-lt"/>
              </a:rPr>
              <a:t>Wear Your Mask!</a:t>
            </a:r>
            <a:endParaRPr lang="en-US" b="1" dirty="0">
              <a:latin typeface="+mj-lt"/>
            </a:endParaRPr>
          </a:p>
        </p:txBody>
      </p:sp>
      <p:pic>
        <p:nvPicPr>
          <p:cNvPr id="14" name="Picture 1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7EF8EF8-9CAC-4421-997E-03E8E05B6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42" y="3900240"/>
            <a:ext cx="3793066" cy="26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8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w to Wear and Care for Facemask">
            <a:hlinkClick r:id="" action="ppaction://media"/>
            <a:extLst>
              <a:ext uri="{FF2B5EF4-FFF2-40B4-BE49-F238E27FC236}">
                <a16:creationId xmlns:a16="http://schemas.microsoft.com/office/drawing/2014/main" id="{045A16D1-BCED-4B54-812C-45D3113DB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6911" y="799581"/>
            <a:ext cx="8978178" cy="5050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21FD631-045D-4B2E-AB59-8E4A914FE62D}"/>
              </a:ext>
            </a:extLst>
          </p:cNvPr>
          <p:cNvSpPr/>
          <p:nvPr/>
        </p:nvSpPr>
        <p:spPr>
          <a:xfrm>
            <a:off x="3530242" y="-43479"/>
            <a:ext cx="513153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 Scroll across screen for video</a:t>
            </a:r>
          </a:p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Wearing and </a:t>
            </a:r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Caring For Your Mask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7367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>
                <a:lumMod val="90000"/>
                <a:lumOff val="10000"/>
              </a:srgb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A9501-39CE-46EA-9E46-FA8CC82B8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5" cy="2256667"/>
          </a:xfrm>
        </p:spPr>
        <p:txBody>
          <a:bodyPr/>
          <a:lstStyle/>
          <a:p>
            <a:r>
              <a:rPr lang="en-US" dirty="0"/>
              <a:t>WRONG ways to wear your mask:</a:t>
            </a:r>
            <a:br>
              <a:rPr lang="en-US" dirty="0"/>
            </a:br>
            <a:endParaRPr lang="en-US" dirty="0"/>
          </a:p>
        </p:txBody>
      </p:sp>
      <p:pic>
        <p:nvPicPr>
          <p:cNvPr id="8" name="Content Placeholder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DD287D-B48E-47DE-9F98-746B88D6C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3269" y="2816518"/>
            <a:ext cx="3358144" cy="3358144"/>
          </a:xfrm>
        </p:spPr>
      </p:pic>
      <p:pic>
        <p:nvPicPr>
          <p:cNvPr id="11" name="Picture 10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8AE7E07-72EE-4E0A-B2CD-91F443D38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707302"/>
            <a:ext cx="3060700" cy="2975698"/>
          </a:xfrm>
          <a:prstGeom prst="rect">
            <a:avLst/>
          </a:prstGeom>
        </p:spPr>
      </p:pic>
      <p:pic>
        <p:nvPicPr>
          <p:cNvPr id="14" name="Picture 1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26D41403-944A-4159-8D2E-EB60D13623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95" y="688751"/>
            <a:ext cx="2202279" cy="2994249"/>
          </a:xfrm>
          <a:prstGeom prst="rect">
            <a:avLst/>
          </a:prstGeom>
        </p:spPr>
      </p:pic>
      <p:pic>
        <p:nvPicPr>
          <p:cNvPr id="17" name="Picture 16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2CC16E69-8A87-4781-8222-F7BC0D03D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367" y="3866918"/>
            <a:ext cx="3172730" cy="2832841"/>
          </a:xfrm>
          <a:prstGeom prst="rect">
            <a:avLst/>
          </a:prstGeom>
        </p:spPr>
      </p:pic>
      <p:pic>
        <p:nvPicPr>
          <p:cNvPr id="19" name="Picture 18" descr="A close up of a person wearing a hat&#10;&#10;Description automatically generated">
            <a:extLst>
              <a:ext uri="{FF2B5EF4-FFF2-40B4-BE49-F238E27FC236}">
                <a16:creationId xmlns:a16="http://schemas.microsoft.com/office/drawing/2014/main" id="{A2C94CB7-2094-46AA-9503-C8D1BBFE97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3866917"/>
            <a:ext cx="2153630" cy="2832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6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472B899-9BAA-4120-ABDF-C37ED56B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person&#10;&#10;Description automatically generated">
            <a:extLst>
              <a:ext uri="{FF2B5EF4-FFF2-40B4-BE49-F238E27FC236}">
                <a16:creationId xmlns:a16="http://schemas.microsoft.com/office/drawing/2014/main" id="{1DF70390-B83A-42A3-A0DD-958C7C4B2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23513" b="-2"/>
          <a:stretch/>
        </p:blipFill>
        <p:spPr>
          <a:xfrm>
            <a:off x="4635092" y="10"/>
            <a:ext cx="3732733" cy="3383270"/>
          </a:xfrm>
          <a:prstGeom prst="rect">
            <a:avLst/>
          </a:prstGeom>
        </p:spPr>
      </p:pic>
      <p:pic>
        <p:nvPicPr>
          <p:cNvPr id="9" name="Content Placeholder 8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0AB3A363-B1AE-4E58-9217-89EF28A7D4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3" r="12694" b="-2"/>
          <a:stretch/>
        </p:blipFill>
        <p:spPr>
          <a:xfrm>
            <a:off x="8459265" y="10"/>
            <a:ext cx="3732735" cy="338327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429000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740862BE-7159-46BC-959E-84BA8D92D9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6" r="1" b="1627"/>
          <a:stretch/>
        </p:blipFill>
        <p:spPr>
          <a:xfrm>
            <a:off x="4635097" y="3474720"/>
            <a:ext cx="7556889" cy="338328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1DEC001-A181-4851-9D74-2C07908C27CA}"/>
              </a:ext>
            </a:extLst>
          </p:cNvPr>
          <p:cNvSpPr/>
          <p:nvPr/>
        </p:nvSpPr>
        <p:spPr>
          <a:xfrm>
            <a:off x="6385062" y="2687935"/>
            <a:ext cx="37144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+mj-lt"/>
              </a:rPr>
              <a:t>Correct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1E5887-3A20-46C6-8385-025289A4B483}"/>
              </a:ext>
            </a:extLst>
          </p:cNvPr>
          <p:cNvSpPr txBox="1"/>
          <p:nvPr/>
        </p:nvSpPr>
        <p:spPr>
          <a:xfrm>
            <a:off x="431800" y="571500"/>
            <a:ext cx="373273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+mj-lt"/>
              </a:rPr>
              <a:t>Your mask should: </a:t>
            </a:r>
          </a:p>
          <a:p>
            <a:endParaRPr lang="en-US" dirty="0"/>
          </a:p>
          <a:p>
            <a:r>
              <a:rPr lang="en-US" sz="2000" dirty="0">
                <a:latin typeface="+mj-lt"/>
              </a:rPr>
              <a:t>Fit your face snuggly but comfortably 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Cover nose and mouth at all times but not be so large that it touches the eyes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Should not be touched once it is properly in place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Be made of a material that is able to be laundered and dried without damage to the shape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Be washed daily and whenever soiled or becomes moist</a:t>
            </a:r>
          </a:p>
          <a:p>
            <a:endParaRPr lang="en-US" sz="2000" dirty="0">
              <a:latin typeface="+mj-lt"/>
            </a:endParaRPr>
          </a:p>
          <a:p>
            <a:endParaRPr lang="en-US" sz="2000" dirty="0">
              <a:latin typeface="+mj-lt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900BA0-0416-429D-BB61-D9C64FEE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510" y="344989"/>
            <a:ext cx="9526056" cy="576587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0997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2EC23-EA22-4518-B85D-FD9E7316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95D97-C3C4-4A70-85DA-D4FEE1F65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6963" y="2675694"/>
            <a:ext cx="10058400" cy="3193294"/>
          </a:xfrm>
        </p:spPr>
        <p:txBody>
          <a:bodyPr>
            <a:normAutofit/>
          </a:bodyPr>
          <a:lstStyle/>
          <a:p>
            <a:r>
              <a:rPr lang="en-US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https://www.ohiohealth.com/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https://www.health.nd.gov/sites/www/files/documents/Files/MSS/coronavirus/PPEwithN95andPAPRchecklistforAirbornePrecaution.pdf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https://www.infectioncontroltoday.com/personal-protective-equipment/ppe-donning-and-doffing-reveals-gaps-knowledge-and-practice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https://www.ajicjournal.org/article/S0196-6553(18)30680-1/fulltext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https://www.cdc.gov/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067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A7425C-2F97-45C0-88C4-F62C3402E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-144343"/>
            <a:ext cx="3517567" cy="2093975"/>
          </a:xfrm>
        </p:spPr>
        <p:txBody>
          <a:bodyPr/>
          <a:lstStyle/>
          <a:p>
            <a:r>
              <a:rPr lang="en-US" dirty="0"/>
              <a:t>Special Thank You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A207EAF1-04F4-4B68-8A26-F512384B3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+mj-lt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Janice Houston</a:t>
            </a:r>
          </a:p>
          <a:p>
            <a:r>
              <a:rPr lang="en-US" dirty="0">
                <a:latin typeface="+mj-lt"/>
              </a:rPr>
              <a:t>(Houston Middle School Digital Learning Coach)</a:t>
            </a:r>
          </a:p>
          <a:p>
            <a:pPr marL="201168" lvl="1" indent="0">
              <a:buNone/>
            </a:pPr>
            <a:r>
              <a:rPr lang="en-US" sz="1600" dirty="0">
                <a:latin typeface="+mj-lt"/>
              </a:rPr>
              <a:t>	</a:t>
            </a:r>
            <a:r>
              <a:rPr lang="en-US" dirty="0">
                <a:latin typeface="+mj-lt"/>
              </a:rPr>
              <a:t>For filming and editing assistance</a:t>
            </a:r>
          </a:p>
          <a:p>
            <a:r>
              <a:rPr lang="en-US" sz="3600" dirty="0">
                <a:solidFill>
                  <a:srgbClr val="FF0000"/>
                </a:solidFill>
                <a:latin typeface="+mj-lt"/>
              </a:rPr>
              <a:t>Nancy Atkinson</a:t>
            </a:r>
          </a:p>
          <a:p>
            <a:r>
              <a:rPr lang="en-US" dirty="0">
                <a:latin typeface="+mj-lt"/>
              </a:rPr>
              <a:t>(Houston Middle School Assistant Principal)</a:t>
            </a:r>
          </a:p>
          <a:p>
            <a:pPr marL="749808" lvl="4" indent="0">
              <a:buNone/>
            </a:pPr>
            <a:r>
              <a:rPr lang="en-US" sz="2000" dirty="0">
                <a:latin typeface="+mj-lt"/>
              </a:rPr>
              <a:t>   For Appearing in video clip</a:t>
            </a:r>
          </a:p>
          <a:p>
            <a:pPr lvl="4"/>
            <a:endParaRPr lang="en-US" dirty="0">
              <a:latin typeface="+mj-lt"/>
            </a:endParaRPr>
          </a:p>
          <a:p>
            <a:pPr lvl="4"/>
            <a:endParaRPr lang="en-US" dirty="0">
              <a:latin typeface="+mj-lt"/>
            </a:endParaRPr>
          </a:p>
          <a:p>
            <a:pPr lvl="4"/>
            <a:endParaRPr lang="en-US" dirty="0">
              <a:latin typeface="+mj-lt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394FA35-1125-4B6A-8451-4C1A4A6D26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        </a:t>
            </a:r>
          </a:p>
        </p:txBody>
      </p:sp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103CFE-4EEE-40DB-8D46-3CAE37C475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" y="2687990"/>
            <a:ext cx="3415968" cy="22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69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303C22"/>
      </a:dk2>
      <a:lt2>
        <a:srgbClr val="E2E8E5"/>
      </a:lt2>
      <a:accent1>
        <a:srgbClr val="C34D86"/>
      </a:accent1>
      <a:accent2>
        <a:srgbClr val="B4434A"/>
      </a:accent2>
      <a:accent3>
        <a:srgbClr val="C3764D"/>
      </a:accent3>
      <a:accent4>
        <a:srgbClr val="B1963B"/>
      </a:accent4>
      <a:accent5>
        <a:srgbClr val="99AC43"/>
      </a:accent5>
      <a:accent6>
        <a:srgbClr val="6AB13B"/>
      </a:accent6>
      <a:hlink>
        <a:srgbClr val="309263"/>
      </a:hlink>
      <a:folHlink>
        <a:srgbClr val="82828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302</Words>
  <Application>Microsoft Office PowerPoint</Application>
  <PresentationFormat>Widescreen</PresentationFormat>
  <Paragraphs>45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Georgia Pro Cond Light</vt:lpstr>
      <vt:lpstr>Speak Pro</vt:lpstr>
      <vt:lpstr>RetrospectVTI</vt:lpstr>
      <vt:lpstr>Safely Placing and Removing  Cloth Face Masks</vt:lpstr>
      <vt:lpstr>PowerPoint Presentation</vt:lpstr>
      <vt:lpstr>PowerPoint Presentation</vt:lpstr>
      <vt:lpstr>WRONG ways to wear your mask: </vt:lpstr>
      <vt:lpstr>PowerPoint Presentation</vt:lpstr>
      <vt:lpstr>PowerPoint Presentation</vt:lpstr>
      <vt:lpstr>References</vt:lpstr>
      <vt:lpstr>Special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Safely Placing and Removing  Cloth Face Masks</dc:title>
  <dc:creator>Debra Haag</dc:creator>
  <cp:lastModifiedBy>Debra Haag</cp:lastModifiedBy>
  <cp:revision>6</cp:revision>
  <dcterms:created xsi:type="dcterms:W3CDTF">2020-05-21T19:28:38Z</dcterms:created>
  <dcterms:modified xsi:type="dcterms:W3CDTF">2020-05-21T20:08:44Z</dcterms:modified>
</cp:coreProperties>
</file>